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71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11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25FCC-E254-A747-A660-05E929ADE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529674D-F584-1A41-A1B7-7C89E9F3F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75BE42-69BE-9345-90B4-831A3B628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8F39-E9CD-2942-9298-4C1F5E0467B2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160C26-B25F-3449-AD52-53379E620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83E5A8-3916-ED4A-A66E-FAE10842F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094-B3E8-8D46-8E32-82865DD2C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00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03110B-E8C1-4249-851E-17E887F70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AD0B584-31A1-354D-A179-61DDEA998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9B332C-E941-C342-A284-31B3DB9CE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8F39-E9CD-2942-9298-4C1F5E0467B2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467FDB-9349-ED46-AC42-088435CCD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737F9C-3B2E-C745-8B01-50F3E96BF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094-B3E8-8D46-8E32-82865DD2C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85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08E8AF6-8DF6-0642-9686-67E2C20357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3761A9-46F4-2441-B9B9-3BFF53F8E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0E0ABF-CBF2-F641-B643-470109156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8F39-E9CD-2942-9298-4C1F5E0467B2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373DB1-4353-EC40-8D93-7C6350533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425542-3B7B-8747-A01D-146D395A8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094-B3E8-8D46-8E32-82865DD2C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57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CFAF54-AC12-6A4D-BC45-2BF1B20C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8AE2CE-95AA-BA4D-9EC6-6CF746AEF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4F16AB-F716-DF4B-999E-01B3D0C9F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8F39-E9CD-2942-9298-4C1F5E0467B2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E8A32B-DCC4-D643-B663-9D947F50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872DDC-6741-7B43-AACB-079B9740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094-B3E8-8D46-8E32-82865DD2C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48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BF4352-999D-8E49-A726-FB2FCAF62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0678418-2035-EA4C-AE1A-F2EC5855A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196DB7-7AC2-2240-9657-D3A051F42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8F39-E9CD-2942-9298-4C1F5E0467B2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7823A8-69DB-A148-821C-3EE943D91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598EC5-D086-1340-851E-B62A8A1E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094-B3E8-8D46-8E32-82865DD2C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13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5CE86-90D9-1641-9A86-9D35147BC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F6096C-1157-DE42-9ADE-F54FFACD21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17471B6-78BD-D942-AFDC-DF7CA4D6F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AD97EE-02A5-6445-B0D1-E77D8D015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8F39-E9CD-2942-9298-4C1F5E0467B2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F8DE0D-1EB8-FD4A-98F7-5815BEF99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3DCD86-1B0E-A64E-877C-8290309F8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094-B3E8-8D46-8E32-82865DD2C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175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EB5567-55B3-4B4D-8617-7B2B25D17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18FB4F-56B9-E44B-BBA6-BC3A47CE4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32460B-75F3-254A-96B4-AA8DD6BB0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F011C98-CEAB-0C43-8319-D6B6B8765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C07DC35-9A5F-1149-BCEB-77F36E99A4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98B36ED-E324-8248-B4CE-53D28A09E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8F39-E9CD-2942-9298-4C1F5E0467B2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71617A2-6696-8C43-B396-D2AEE0B1A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3452A57-793E-5144-B5BC-1DA54A57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094-B3E8-8D46-8E32-82865DD2C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93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E8F42B-4866-D348-8931-562B2847F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A1E63C8-B894-FD42-89FC-FEDE0ED78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8F39-E9CD-2942-9298-4C1F5E0467B2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3DEFDA-2FE2-4443-B3CB-362E201C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A8B887E-6A4B-E149-A6AD-A551B99B1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094-B3E8-8D46-8E32-82865DD2C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89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DC3090-4E50-B74C-9883-B85AC0F2C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8F39-E9CD-2942-9298-4C1F5E0467B2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B198826-E366-9644-B02F-A77406342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D329EB2-CE77-0942-8573-C0399DF9D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094-B3E8-8D46-8E32-82865DD2C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65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70609-3560-4C4F-B34A-5364C3841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321A10-940F-8A46-B652-62BE6977A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3BE56F-FA79-B14F-BFCC-5567A7B98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A30946-C882-A144-BE32-2DF907C4A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8F39-E9CD-2942-9298-4C1F5E0467B2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A241B5-8772-CE44-9F14-32B5BE617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398648B-A49E-B344-A306-E9BC5B0E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094-B3E8-8D46-8E32-82865DD2C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470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713F2B-1178-7E49-99F3-C3AB391C1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FD1D6D2-64A3-C24A-964D-B68D933F26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067576F-550E-9249-8321-59063F388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AEADC12-BF7F-7743-B434-3697CBA32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8F39-E9CD-2942-9298-4C1F5E0467B2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CE6A85D-4823-2141-89F0-635B5D5A0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778A64-23E1-BA45-8B8E-99D89A2CA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6094-B3E8-8D46-8E32-82865DD2C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81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B5B1B33-BBD6-794F-B668-394D4DAFA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132EEC-133C-5645-A5EE-615140CC6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683B01-B83E-464E-B82E-4700B23DBC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8F39-E9CD-2942-9298-4C1F5E0467B2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31FF06-454E-E34A-B8A3-9125A3029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EF2195-6536-4942-8234-701E7C961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E6094-B3E8-8D46-8E32-82865DD2C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527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29436E-126D-634B-8DAE-92452709755E}"/>
              </a:ext>
            </a:extLst>
          </p:cNvPr>
          <p:cNvSpPr/>
          <p:nvPr/>
        </p:nvSpPr>
        <p:spPr>
          <a:xfrm>
            <a:off x="949398" y="2965494"/>
            <a:ext cx="10293203" cy="2492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BITTE ABSTAND HALTEN! </a:t>
            </a:r>
          </a:p>
          <a:p>
            <a:pPr algn="ctr"/>
            <a:endParaRPr lang="de-DE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mind. 1,5 Meter zur nächsten Person</a:t>
            </a:r>
          </a:p>
        </p:txBody>
      </p:sp>
      <p:pic>
        <p:nvPicPr>
          <p:cNvPr id="5" name="Picture 7" descr="http://www.ziel-im-visier.de/img/LogosLV/_x_y_800_550/Logo_Bayern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6106" y="441643"/>
            <a:ext cx="1459519" cy="1831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554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C5211005-870D-644C-B4EA-6767166B557A}"/>
              </a:ext>
            </a:extLst>
          </p:cNvPr>
          <p:cNvSpPr/>
          <p:nvPr/>
        </p:nvSpPr>
        <p:spPr>
          <a:xfrm>
            <a:off x="668702" y="5950824"/>
            <a:ext cx="300990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solidFill>
                  <a:srgbClr val="0102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Mund und Nase beim Husten </a:t>
            </a:r>
          </a:p>
          <a:p>
            <a:pPr algn="ctr"/>
            <a:r>
              <a:rPr lang="de-DE" sz="1400" dirty="0">
                <a:solidFill>
                  <a:srgbClr val="0102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oder Niesen Abdecken. Beachten Sie die </a:t>
            </a:r>
            <a:r>
              <a:rPr lang="de-DE" sz="1400" dirty="0" err="1">
                <a:solidFill>
                  <a:srgbClr val="0102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Hust</a:t>
            </a:r>
            <a:r>
              <a:rPr lang="de-DE" sz="1400" dirty="0">
                <a:solidFill>
                  <a:srgbClr val="0102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und Niesetikette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FA38843-0498-7441-A67B-95CFF2C09BAA}"/>
              </a:ext>
            </a:extLst>
          </p:cNvPr>
          <p:cNvSpPr/>
          <p:nvPr/>
        </p:nvSpPr>
        <p:spPr>
          <a:xfrm>
            <a:off x="0" y="3589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Verhindern Sie die Ausbreitung von Viren!</a:t>
            </a:r>
            <a:endParaRPr lang="de-DE" sz="32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2AC57B5-68E8-A546-B72B-BDAA34C31AC0}"/>
              </a:ext>
            </a:extLst>
          </p:cNvPr>
          <p:cNvSpPr/>
          <p:nvPr/>
        </p:nvSpPr>
        <p:spPr>
          <a:xfrm>
            <a:off x="4214415" y="2922006"/>
            <a:ext cx="32639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solidFill>
                  <a:srgbClr val="0102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Tragen Sie eine Mund-Nasen-Bedeckung</a:t>
            </a:r>
            <a:endParaRPr lang="de-DE" sz="1400" dirty="0">
              <a:solidFill>
                <a:srgbClr val="01020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68F40F1-2D60-324D-AD12-1C341D6CAAA8}"/>
              </a:ext>
            </a:extLst>
          </p:cNvPr>
          <p:cNvSpPr/>
          <p:nvPr/>
        </p:nvSpPr>
        <p:spPr>
          <a:xfrm>
            <a:off x="4111256" y="6019098"/>
            <a:ext cx="32639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solidFill>
                  <a:srgbClr val="0102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Waschen Sie Ihre Hände nach dem Husten oder Niesen</a:t>
            </a:r>
            <a:endParaRPr lang="de-DE" sz="1400" dirty="0">
              <a:solidFill>
                <a:srgbClr val="01020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8DE5A68-08A4-3B4A-8C77-18BEE25111F0}"/>
              </a:ext>
            </a:extLst>
          </p:cNvPr>
          <p:cNvSpPr/>
          <p:nvPr/>
        </p:nvSpPr>
        <p:spPr>
          <a:xfrm>
            <a:off x="7807810" y="6019098"/>
            <a:ext cx="32639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solidFill>
                  <a:srgbClr val="0102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Gehen Sie bei grippeähnlichen Symptomen zum Arzt</a:t>
            </a:r>
            <a:endParaRPr lang="de-DE" sz="1400" dirty="0">
              <a:solidFill>
                <a:srgbClr val="01020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C2FD3277-9729-B54C-8F1F-C2B5613317F5}"/>
              </a:ext>
            </a:extLst>
          </p:cNvPr>
          <p:cNvSpPr/>
          <p:nvPr/>
        </p:nvSpPr>
        <p:spPr>
          <a:xfrm>
            <a:off x="7977085" y="2925474"/>
            <a:ext cx="32639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solidFill>
                  <a:srgbClr val="0102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Verzichten Sie auf Umarmungen </a:t>
            </a:r>
          </a:p>
          <a:p>
            <a:pPr algn="ctr"/>
            <a:r>
              <a:rPr lang="de-DE" sz="1400" dirty="0">
                <a:solidFill>
                  <a:srgbClr val="0102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Händeschütteln</a:t>
            </a:r>
            <a:endParaRPr lang="de-DE" sz="1400" dirty="0">
              <a:solidFill>
                <a:srgbClr val="01020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9FEF9AF-B468-CF4A-8829-1AFDFF2228BC}"/>
              </a:ext>
            </a:extLst>
          </p:cNvPr>
          <p:cNvSpPr/>
          <p:nvPr/>
        </p:nvSpPr>
        <p:spPr>
          <a:xfrm>
            <a:off x="536789" y="2922006"/>
            <a:ext cx="32639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solidFill>
                  <a:srgbClr val="01020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Halten Sie Abstand </a:t>
            </a:r>
          </a:p>
          <a:p>
            <a:pPr algn="ctr"/>
            <a:r>
              <a:rPr lang="de-DE" sz="1400" dirty="0">
                <a:solidFill>
                  <a:srgbClr val="01020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zu anderen Personen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4B8AE764-0C2E-0C40-B710-BD24C0E2A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6227" y="3875095"/>
            <a:ext cx="1960278" cy="1960278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EAE57F20-88EF-FE43-907C-939415A3F8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8999" y="4159551"/>
            <a:ext cx="1420074" cy="1420074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8A7C90D7-A201-0849-A1D4-48A790DCEF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8471776" y="838902"/>
            <a:ext cx="1960278" cy="1960278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78A4A1DC-F3A7-584A-9D8D-88A0FECC00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7989" y="838902"/>
            <a:ext cx="1960278" cy="1960278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DF80679B-73DD-BD4F-BA85-3C52EDD86C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1753" y="4021016"/>
            <a:ext cx="1523440" cy="1523440"/>
          </a:xfrm>
          <a:prstGeom prst="rect">
            <a:avLst/>
          </a:prstGeom>
        </p:spPr>
      </p:pic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9372635D-BA7D-2841-90F8-C7E2D2C77C83}"/>
              </a:ext>
            </a:extLst>
          </p:cNvPr>
          <p:cNvGrpSpPr/>
          <p:nvPr/>
        </p:nvGrpSpPr>
        <p:grpSpPr>
          <a:xfrm>
            <a:off x="1264202" y="815975"/>
            <a:ext cx="1960278" cy="2013595"/>
            <a:chOff x="1264202" y="815975"/>
            <a:chExt cx="1960278" cy="2013595"/>
          </a:xfrm>
        </p:grpSpPr>
        <p:grpSp>
          <p:nvGrpSpPr>
            <p:cNvPr id="8" name="Gruppieren 7">
              <a:extLst>
                <a:ext uri="{FF2B5EF4-FFF2-40B4-BE49-F238E27FC236}">
                  <a16:creationId xmlns:a16="http://schemas.microsoft.com/office/drawing/2014/main" id="{93F1CE61-4620-EF42-BEA7-FA8336D89F76}"/>
                </a:ext>
              </a:extLst>
            </p:cNvPr>
            <p:cNvGrpSpPr/>
            <p:nvPr/>
          </p:nvGrpSpPr>
          <p:grpSpPr>
            <a:xfrm>
              <a:off x="1264202" y="815975"/>
              <a:ext cx="1960278" cy="2013595"/>
              <a:chOff x="1264202" y="815975"/>
              <a:chExt cx="1960278" cy="2013595"/>
            </a:xfrm>
          </p:grpSpPr>
          <p:pic>
            <p:nvPicPr>
              <p:cNvPr id="23" name="Grafik 22">
                <a:extLst>
                  <a:ext uri="{FF2B5EF4-FFF2-40B4-BE49-F238E27FC236}">
                    <a16:creationId xmlns:a16="http://schemas.microsoft.com/office/drawing/2014/main" id="{FC26D72D-EAC8-0541-AD0F-EEB7015935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64202" y="869292"/>
                <a:ext cx="1960278" cy="1960278"/>
              </a:xfrm>
              <a:prstGeom prst="rect">
                <a:avLst/>
              </a:prstGeom>
            </p:spPr>
          </p:pic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9427207-713C-E347-B2D0-A846BE1EC132}"/>
                  </a:ext>
                </a:extLst>
              </p:cNvPr>
              <p:cNvSpPr/>
              <p:nvPr/>
            </p:nvSpPr>
            <p:spPr>
              <a:xfrm>
                <a:off x="1965325" y="815975"/>
                <a:ext cx="536575" cy="34289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1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AB4C25F3-AB16-B047-B103-4B4C6A1B9753}"/>
                </a:ext>
              </a:extLst>
            </p:cNvPr>
            <p:cNvSpPr txBox="1"/>
            <p:nvPr/>
          </p:nvSpPr>
          <p:spPr>
            <a:xfrm>
              <a:off x="1846326" y="816677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>
                  <a:latin typeface="Arial" panose="020B0604020202020204" pitchFamily="34" charset="0"/>
                  <a:cs typeface="Arial" panose="020B0604020202020204" pitchFamily="34" charset="0"/>
                </a:rPr>
                <a:t>1,5 m</a:t>
              </a:r>
            </a:p>
          </p:txBody>
        </p:sp>
      </p:grpSp>
      <p:sp>
        <p:nvSpPr>
          <p:cNvPr id="35" name="&quot;Nein&quot;-Symbol 34">
            <a:extLst>
              <a:ext uri="{FF2B5EF4-FFF2-40B4-BE49-F238E27FC236}">
                <a16:creationId xmlns:a16="http://schemas.microsoft.com/office/drawing/2014/main" id="{7561D660-627B-D140-AAAF-15052F106211}"/>
              </a:ext>
            </a:extLst>
          </p:cNvPr>
          <p:cNvSpPr/>
          <p:nvPr/>
        </p:nvSpPr>
        <p:spPr>
          <a:xfrm>
            <a:off x="8436607" y="803732"/>
            <a:ext cx="2006309" cy="2006309"/>
          </a:xfrm>
          <a:prstGeom prst="noSmoking">
            <a:avLst>
              <a:gd name="adj" fmla="val 417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6" name="&quot;Nein&quot;-Symbol 35">
            <a:extLst>
              <a:ext uri="{FF2B5EF4-FFF2-40B4-BE49-F238E27FC236}">
                <a16:creationId xmlns:a16="http://schemas.microsoft.com/office/drawing/2014/main" id="{A3928A29-3B79-4942-90E0-AAAC46A95433}"/>
              </a:ext>
            </a:extLst>
          </p:cNvPr>
          <p:cNvSpPr/>
          <p:nvPr/>
        </p:nvSpPr>
        <p:spPr>
          <a:xfrm>
            <a:off x="8471776" y="3866375"/>
            <a:ext cx="2006309" cy="2006309"/>
          </a:xfrm>
          <a:prstGeom prst="noSmoking">
            <a:avLst>
              <a:gd name="adj" fmla="val 417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7" name="&quot;Nein&quot;-Symbol 36">
            <a:extLst>
              <a:ext uri="{FF2B5EF4-FFF2-40B4-BE49-F238E27FC236}">
                <a16:creationId xmlns:a16="http://schemas.microsoft.com/office/drawing/2014/main" id="{B2B426AF-EE70-CD4B-9E54-FA83D5F0806F}"/>
              </a:ext>
            </a:extLst>
          </p:cNvPr>
          <p:cNvSpPr/>
          <p:nvPr/>
        </p:nvSpPr>
        <p:spPr>
          <a:xfrm>
            <a:off x="1165586" y="3852079"/>
            <a:ext cx="2006309" cy="2006309"/>
          </a:xfrm>
          <a:prstGeom prst="noSmoking">
            <a:avLst>
              <a:gd name="adj" fmla="val 417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26" name="Picture 7" descr="http://www.ziel-im-visier.de/img/LogosLV/_x_y_800_550/Logo_Bayern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2166" y="189160"/>
            <a:ext cx="1084141" cy="136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9430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Breitbild</PresentationFormat>
  <Paragraphs>14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N.N.</dc:creator>
  <cp:keywords/>
  <dc:description/>
  <cp:lastModifiedBy>Michael Maier</cp:lastModifiedBy>
  <cp:revision>10</cp:revision>
  <dcterms:created xsi:type="dcterms:W3CDTF">2020-05-10T10:06:55Z</dcterms:created>
  <dcterms:modified xsi:type="dcterms:W3CDTF">2020-05-14T09:36:59Z</dcterms:modified>
  <cp:category/>
</cp:coreProperties>
</file>